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sldIdLst>
    <p:sldId id="256" r:id="rId2"/>
    <p:sldId id="277" r:id="rId3"/>
    <p:sldId id="278" r:id="rId4"/>
    <p:sldId id="279" r:id="rId5"/>
    <p:sldId id="262" r:id="rId6"/>
    <p:sldId id="266" r:id="rId7"/>
    <p:sldId id="268" r:id="rId8"/>
    <p:sldId id="273" r:id="rId9"/>
    <p:sldId id="274" r:id="rId10"/>
    <p:sldId id="275" r:id="rId11"/>
    <p:sldId id="276" r:id="rId12"/>
    <p:sldId id="269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4FE36-0A59-F14C-9A9E-D2390D4377B1}" v="23" dt="2020-08-31T21:29:48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4"/>
    <p:restoredTop sz="93061"/>
  </p:normalViewPr>
  <p:slideViewPr>
    <p:cSldViewPr>
      <p:cViewPr varScale="1">
        <p:scale>
          <a:sx n="110" d="100"/>
          <a:sy n="110" d="100"/>
        </p:scale>
        <p:origin x="66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ctor, Rochelle" userId="e49c1d89-5ce9-437f-ad7c-ac231be07a9c" providerId="ADAL" clId="{3654FE36-0A59-F14C-9A9E-D2390D4377B1}"/>
    <pc:docChg chg="modSld">
      <pc:chgData name="Proctor, Rochelle" userId="e49c1d89-5ce9-437f-ad7c-ac231be07a9c" providerId="ADAL" clId="{3654FE36-0A59-F14C-9A9E-D2390D4377B1}" dt="2020-09-03T18:30:16.283" v="10" actId="20577"/>
      <pc:docMkLst>
        <pc:docMk/>
      </pc:docMkLst>
      <pc:sldChg chg="modSp mod">
        <pc:chgData name="Proctor, Rochelle" userId="e49c1d89-5ce9-437f-ad7c-ac231be07a9c" providerId="ADAL" clId="{3654FE36-0A59-F14C-9A9E-D2390D4377B1}" dt="2020-09-03T18:30:16.283" v="10" actId="20577"/>
        <pc:sldMkLst>
          <pc:docMk/>
          <pc:sldMk cId="2670410328" sldId="268"/>
        </pc:sldMkLst>
        <pc:spChg chg="mod">
          <ac:chgData name="Proctor, Rochelle" userId="e49c1d89-5ce9-437f-ad7c-ac231be07a9c" providerId="ADAL" clId="{3654FE36-0A59-F14C-9A9E-D2390D4377B1}" dt="2020-09-03T18:30:16.283" v="10" actId="20577"/>
          <ac:spMkLst>
            <pc:docMk/>
            <pc:sldMk cId="2670410328" sldId="268"/>
            <ac:spMk id="2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hyperlink" Target="mailto:rproctor@washoeschools.net" TargetMode="External"/><Relationship Id="rId1" Type="http://schemas.openxmlformats.org/officeDocument/2006/relationships/hyperlink" Target="http://washoeschools.net/Domain/483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8.svg"/><Relationship Id="rId12" Type="http://schemas.openxmlformats.org/officeDocument/2006/relationships/hyperlink" Target="mailto:rproctor@washoeschools.net" TargetMode="External"/><Relationship Id="rId1" Type="http://schemas.openxmlformats.org/officeDocument/2006/relationships/image" Target="../media/image5.png"/><Relationship Id="rId6" Type="http://schemas.openxmlformats.org/officeDocument/2006/relationships/image" Target="../media/image6.png"/><Relationship Id="rId11" Type="http://schemas.openxmlformats.org/officeDocument/2006/relationships/image" Target="../media/image12.svg"/><Relationship Id="rId5" Type="http://schemas.openxmlformats.org/officeDocument/2006/relationships/hyperlink" Target="http://washoeschools.net/Domain/483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FBA53-6B39-48A4-A4A7-A70ACEBE20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404EA13-1959-4947-A0FC-285489DDC53C}">
      <dgm:prSet/>
      <dgm:spPr/>
      <dgm:t>
        <a:bodyPr/>
        <a:lstStyle/>
        <a:p>
          <a:r>
            <a:rPr lang="en-US" dirty="0" smtClean="0"/>
            <a:t>Nuestro sitio web</a:t>
          </a:r>
          <a:endParaRPr lang="en-US" dirty="0"/>
        </a:p>
      </dgm:t>
    </dgm:pt>
    <dgm:pt modelId="{1D45EFA5-E33B-4487-B9A7-61FC5F42B7D7}" type="parTrans" cxnId="{568844CC-76AF-4116-9A60-0613399B4460}">
      <dgm:prSet/>
      <dgm:spPr/>
      <dgm:t>
        <a:bodyPr/>
        <a:lstStyle/>
        <a:p>
          <a:endParaRPr lang="en-US"/>
        </a:p>
      </dgm:t>
    </dgm:pt>
    <dgm:pt modelId="{75344BC0-DFCD-4D71-9708-9876E681A893}" type="sibTrans" cxnId="{568844CC-76AF-4116-9A60-0613399B4460}">
      <dgm:prSet/>
      <dgm:spPr/>
      <dgm:t>
        <a:bodyPr/>
        <a:lstStyle/>
        <a:p>
          <a:endParaRPr lang="en-US"/>
        </a:p>
      </dgm:t>
    </dgm:pt>
    <dgm:pt modelId="{76213F45-9673-46C6-ADFC-62F4E461A311}">
      <dgm:prSet custT="1"/>
      <dgm:spPr/>
      <dgm:t>
        <a:bodyPr/>
        <a:lstStyle/>
        <a:p>
          <a:r>
            <a:rPr lang="en-US" sz="1100" dirty="0" smtClean="0">
              <a:hlinkClick xmlns:r="http://schemas.openxmlformats.org/officeDocument/2006/relationships" r:id="rId1"/>
            </a:rPr>
            <a:t>     Http</a:t>
          </a:r>
          <a:r>
            <a:rPr lang="en-US" sz="1100" dirty="0">
              <a:hlinkClick xmlns:r="http://schemas.openxmlformats.org/officeDocument/2006/relationships" r:id="rId1"/>
            </a:rPr>
            <a:t>://</a:t>
          </a:r>
          <a:r>
            <a:rPr lang="en-US" sz="1200" dirty="0">
              <a:hlinkClick xmlns:r="http://schemas.openxmlformats.org/officeDocument/2006/relationships" r:id="rId1"/>
            </a:rPr>
            <a:t>washoeschools</a:t>
          </a:r>
          <a:r>
            <a:rPr lang="en-US" sz="1100" dirty="0">
              <a:hlinkClick xmlns:r="http://schemas.openxmlformats.org/officeDocument/2006/relationships" r:id="rId1"/>
            </a:rPr>
            <a:t>.net/Domain/483</a:t>
          </a:r>
          <a:r>
            <a:rPr lang="en-US" sz="1100" dirty="0"/>
            <a:t> </a:t>
          </a:r>
        </a:p>
      </dgm:t>
    </dgm:pt>
    <dgm:pt modelId="{E030B920-DBAF-4238-B457-647876D9713D}" type="parTrans" cxnId="{38A8A564-091E-4A19-AB60-953C3CAA46E8}">
      <dgm:prSet/>
      <dgm:spPr/>
      <dgm:t>
        <a:bodyPr/>
        <a:lstStyle/>
        <a:p>
          <a:endParaRPr lang="en-US"/>
        </a:p>
      </dgm:t>
    </dgm:pt>
    <dgm:pt modelId="{38497D0B-A3BB-4A8D-AFFD-9CA2372473DA}" type="sibTrans" cxnId="{38A8A564-091E-4A19-AB60-953C3CAA46E8}">
      <dgm:prSet/>
      <dgm:spPr/>
      <dgm:t>
        <a:bodyPr/>
        <a:lstStyle/>
        <a:p>
          <a:endParaRPr lang="en-US"/>
        </a:p>
      </dgm:t>
    </dgm:pt>
    <dgm:pt modelId="{1D24D4E9-6683-4824-995C-DFBC4B918065}">
      <dgm:prSet/>
      <dgm:spPr/>
      <dgm:t>
        <a:bodyPr/>
        <a:lstStyle/>
        <a:p>
          <a:r>
            <a:rPr lang="en-US" dirty="0" smtClean="0"/>
            <a:t>Escriban a: </a:t>
          </a:r>
          <a:endParaRPr lang="en-US" dirty="0"/>
        </a:p>
      </dgm:t>
    </dgm:pt>
    <dgm:pt modelId="{FE4D7171-CA3F-47AF-B358-9852C4374345}" type="parTrans" cxnId="{4AACE29F-8DBD-47D2-9455-DCA883B65AC5}">
      <dgm:prSet/>
      <dgm:spPr/>
      <dgm:t>
        <a:bodyPr/>
        <a:lstStyle/>
        <a:p>
          <a:endParaRPr lang="en-US"/>
        </a:p>
      </dgm:t>
    </dgm:pt>
    <dgm:pt modelId="{29E32942-F127-46A1-8B8F-C8B3D8EF1F4B}" type="sibTrans" cxnId="{4AACE29F-8DBD-47D2-9455-DCA883B65AC5}">
      <dgm:prSet/>
      <dgm:spPr/>
      <dgm:t>
        <a:bodyPr/>
        <a:lstStyle/>
        <a:p>
          <a:endParaRPr lang="en-US"/>
        </a:p>
      </dgm:t>
    </dgm:pt>
    <dgm:pt modelId="{7C66D765-9965-4A0C-B670-F5D67726FBEB}">
      <dgm:prSet custT="1"/>
      <dgm:spPr/>
      <dgm:t>
        <a:bodyPr/>
        <a:lstStyle/>
        <a:p>
          <a:r>
            <a:rPr lang="en-US" sz="1200" dirty="0"/>
            <a:t>Rochelle Proctor, SHARE Coordinator</a:t>
          </a:r>
        </a:p>
      </dgm:t>
    </dgm:pt>
    <dgm:pt modelId="{F9890BC0-3A74-444D-BB44-668F61F08135}" type="parTrans" cxnId="{AEDDC8E0-CB6E-4F08-B470-FA23DD84AEEC}">
      <dgm:prSet/>
      <dgm:spPr/>
      <dgm:t>
        <a:bodyPr/>
        <a:lstStyle/>
        <a:p>
          <a:endParaRPr lang="en-US"/>
        </a:p>
      </dgm:t>
    </dgm:pt>
    <dgm:pt modelId="{A9DEDB15-6897-4ACA-A916-3DC3799F396A}" type="sibTrans" cxnId="{AEDDC8E0-CB6E-4F08-B470-FA23DD84AEEC}">
      <dgm:prSet/>
      <dgm:spPr/>
      <dgm:t>
        <a:bodyPr/>
        <a:lstStyle/>
        <a:p>
          <a:endParaRPr lang="en-US"/>
        </a:p>
      </dgm:t>
    </dgm:pt>
    <dgm:pt modelId="{A5022E05-D4F2-4E87-B7AB-B9E72AC7DD97}">
      <dgm:prSet custT="1"/>
      <dgm:spPr/>
      <dgm:t>
        <a:bodyPr/>
        <a:lstStyle/>
        <a:p>
          <a:r>
            <a:rPr lang="en-US" sz="1200" dirty="0"/>
            <a:t>380 Edison Way, Reno NV 89502</a:t>
          </a:r>
        </a:p>
      </dgm:t>
    </dgm:pt>
    <dgm:pt modelId="{BA60BD02-510A-47F9-90FF-4F01C5B6F612}" type="parTrans" cxnId="{ABA8B161-5E22-4B9A-A2A1-2AE00A4A7E48}">
      <dgm:prSet/>
      <dgm:spPr/>
      <dgm:t>
        <a:bodyPr/>
        <a:lstStyle/>
        <a:p>
          <a:endParaRPr lang="en-US"/>
        </a:p>
      </dgm:t>
    </dgm:pt>
    <dgm:pt modelId="{7B968C46-FC56-486D-8F20-D10CEE6E7F6B}" type="sibTrans" cxnId="{ABA8B161-5E22-4B9A-A2A1-2AE00A4A7E48}">
      <dgm:prSet/>
      <dgm:spPr/>
      <dgm:t>
        <a:bodyPr/>
        <a:lstStyle/>
        <a:p>
          <a:endParaRPr lang="en-US"/>
        </a:p>
      </dgm:t>
    </dgm:pt>
    <dgm:pt modelId="{38859570-8E68-423B-97D1-093CA2F404D1}">
      <dgm:prSet/>
      <dgm:spPr/>
      <dgm:t>
        <a:bodyPr/>
        <a:lstStyle/>
        <a:p>
          <a:r>
            <a:rPr lang="en-US" dirty="0" smtClean="0"/>
            <a:t>Llamen a la oficina (</a:t>
          </a:r>
          <a:r>
            <a:rPr lang="en-US" dirty="0"/>
            <a:t>775) 861-4476</a:t>
          </a:r>
        </a:p>
      </dgm:t>
    </dgm:pt>
    <dgm:pt modelId="{28715936-D512-468F-BD59-9AF0F4E06C9A}" type="parTrans" cxnId="{4D540562-1D0F-4E04-BB97-E00AEEBA4F53}">
      <dgm:prSet/>
      <dgm:spPr/>
      <dgm:t>
        <a:bodyPr/>
        <a:lstStyle/>
        <a:p>
          <a:endParaRPr lang="en-US"/>
        </a:p>
      </dgm:t>
    </dgm:pt>
    <dgm:pt modelId="{7C5F6A58-D092-4887-B62C-6AE8344F1FCA}" type="sibTrans" cxnId="{4D540562-1D0F-4E04-BB97-E00AEEBA4F53}">
      <dgm:prSet/>
      <dgm:spPr/>
      <dgm:t>
        <a:bodyPr/>
        <a:lstStyle/>
        <a:p>
          <a:endParaRPr lang="en-US"/>
        </a:p>
      </dgm:t>
    </dgm:pt>
    <dgm:pt modelId="{75BE790A-2751-45EF-9140-5A6897A566B7}">
      <dgm:prSet/>
      <dgm:spPr/>
      <dgm:t>
        <a:bodyPr/>
        <a:lstStyle/>
        <a:p>
          <a:r>
            <a:rPr lang="en-US"/>
            <a:t>E-mail: </a:t>
          </a:r>
          <a:r>
            <a:rPr lang="en-US">
              <a:hlinkClick xmlns:r="http://schemas.openxmlformats.org/officeDocument/2006/relationships" r:id="rId2"/>
            </a:rPr>
            <a:t>rproctor@washoeschools.net</a:t>
          </a:r>
          <a:endParaRPr lang="en-US"/>
        </a:p>
      </dgm:t>
    </dgm:pt>
    <dgm:pt modelId="{7C4F1AAC-4D70-41D0-9FAC-E7E032A45CC4}" type="parTrans" cxnId="{8ABD9072-EE3A-4FE6-97E8-E9803BF3E0DD}">
      <dgm:prSet/>
      <dgm:spPr/>
      <dgm:t>
        <a:bodyPr/>
        <a:lstStyle/>
        <a:p>
          <a:endParaRPr lang="en-US"/>
        </a:p>
      </dgm:t>
    </dgm:pt>
    <dgm:pt modelId="{17DE9B3F-1E07-4FF9-898D-D42710479423}" type="sibTrans" cxnId="{8ABD9072-EE3A-4FE6-97E8-E9803BF3E0DD}">
      <dgm:prSet/>
      <dgm:spPr/>
      <dgm:t>
        <a:bodyPr/>
        <a:lstStyle/>
        <a:p>
          <a:endParaRPr lang="en-US"/>
        </a:p>
      </dgm:t>
    </dgm:pt>
    <dgm:pt modelId="{E14E3FAC-65BE-4DB5-A909-EF7D6FF38670}" type="pres">
      <dgm:prSet presAssocID="{6E7FBA53-6B39-48A4-A4A7-A70ACEBE202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0DE0D4-6359-4868-B678-D35836E14AD4}" type="pres">
      <dgm:prSet presAssocID="{0404EA13-1959-4947-A0FC-285489DDC53C}" presName="compNode" presStyleCnt="0"/>
      <dgm:spPr/>
    </dgm:pt>
    <dgm:pt modelId="{8B0FFE30-693D-4DDD-BEA7-34968DA9CC4A}" type="pres">
      <dgm:prSet presAssocID="{0404EA13-1959-4947-A0FC-285489DDC53C}" presName="bgRect" presStyleLbl="bgShp" presStyleIdx="0" presStyleCnt="4" custLinFactNeighborX="253" custLinFactNeighborY="-895"/>
      <dgm:spPr/>
    </dgm:pt>
    <dgm:pt modelId="{9509D2A6-6C84-40C5-946C-B74E32116F77}" type="pres">
      <dgm:prSet presAssocID="{0404EA13-1959-4947-A0FC-285489DDC53C}" presName="iconRect" presStyleLbl="node1" presStyleIdx="0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7D67EDDD-C187-46EC-83A7-04BF36F54E61}" type="pres">
      <dgm:prSet presAssocID="{0404EA13-1959-4947-A0FC-285489DDC53C}" presName="spaceRect" presStyleCnt="0"/>
      <dgm:spPr/>
    </dgm:pt>
    <dgm:pt modelId="{66FE512E-5174-48B1-9BD1-AE9337AC967E}" type="pres">
      <dgm:prSet presAssocID="{0404EA13-1959-4947-A0FC-285489DDC53C}" presName="parTx" presStyleLbl="revTx" presStyleIdx="0" presStyleCnt="6" custScaleX="13223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F0B4458-F6E1-4449-A0BC-197A3356A9FA}" type="pres">
      <dgm:prSet presAssocID="{0404EA13-1959-4947-A0FC-285489DDC53C}" presName="desTx" presStyleLbl="revTx" presStyleIdx="1" presStyleCnt="6" custScaleX="180928" custLinFactNeighborX="-36270" custLinFactNeighborY="-2775">
        <dgm:presLayoutVars/>
      </dgm:prSet>
      <dgm:spPr/>
      <dgm:t>
        <a:bodyPr/>
        <a:lstStyle/>
        <a:p>
          <a:endParaRPr lang="en-US"/>
        </a:p>
      </dgm:t>
    </dgm:pt>
    <dgm:pt modelId="{B9C58FDA-37E4-4ECA-9835-70BFBAD92D62}" type="pres">
      <dgm:prSet presAssocID="{75344BC0-DFCD-4D71-9708-9876E681A893}" presName="sibTrans" presStyleCnt="0"/>
      <dgm:spPr/>
    </dgm:pt>
    <dgm:pt modelId="{3A8425DF-0782-40E2-8032-B69F62594981}" type="pres">
      <dgm:prSet presAssocID="{1D24D4E9-6683-4824-995C-DFBC4B918065}" presName="compNode" presStyleCnt="0"/>
      <dgm:spPr/>
    </dgm:pt>
    <dgm:pt modelId="{7CA3876D-A40F-40E7-A1D3-09D5A8441604}" type="pres">
      <dgm:prSet presAssocID="{1D24D4E9-6683-4824-995C-DFBC4B918065}" presName="bgRect" presStyleLbl="bgShp" presStyleIdx="1" presStyleCnt="4"/>
      <dgm:spPr/>
    </dgm:pt>
    <dgm:pt modelId="{6397C99E-6614-4EAF-AF50-B1EACFCEFF6C}" type="pres">
      <dgm:prSet presAssocID="{1D24D4E9-6683-4824-995C-DFBC4B918065}" presName="iconRect" presStyleLbl="node1" presStyleIdx="1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1505B2A-6C1C-492D-9ED9-4742DD642491}" type="pres">
      <dgm:prSet presAssocID="{1D24D4E9-6683-4824-995C-DFBC4B918065}" presName="spaceRect" presStyleCnt="0"/>
      <dgm:spPr/>
    </dgm:pt>
    <dgm:pt modelId="{9941E80E-774D-4D32-8959-A1DFBF17625D}" type="pres">
      <dgm:prSet presAssocID="{1D24D4E9-6683-4824-995C-DFBC4B918065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66AC991-AEE6-4C78-8702-66D55297E503}" type="pres">
      <dgm:prSet presAssocID="{1D24D4E9-6683-4824-995C-DFBC4B918065}" presName="desTx" presStyleLbl="revTx" presStyleIdx="3" presStyleCnt="6" custScaleX="158239" custLinFactNeighborX="-15024" custLinFactNeighborY="2333">
        <dgm:presLayoutVars/>
      </dgm:prSet>
      <dgm:spPr/>
      <dgm:t>
        <a:bodyPr/>
        <a:lstStyle/>
        <a:p>
          <a:endParaRPr lang="en-US"/>
        </a:p>
      </dgm:t>
    </dgm:pt>
    <dgm:pt modelId="{18FAB179-84A7-4C4C-B87F-53E7A4DD549A}" type="pres">
      <dgm:prSet presAssocID="{29E32942-F127-46A1-8B8F-C8B3D8EF1F4B}" presName="sibTrans" presStyleCnt="0"/>
      <dgm:spPr/>
    </dgm:pt>
    <dgm:pt modelId="{4B6D4018-D9C0-4CFC-B4BF-31FA0E8283F0}" type="pres">
      <dgm:prSet presAssocID="{38859570-8E68-423B-97D1-093CA2F404D1}" presName="compNode" presStyleCnt="0"/>
      <dgm:spPr/>
    </dgm:pt>
    <dgm:pt modelId="{6B1FBCDB-1B76-4FB1-846B-241B0E0AC83E}" type="pres">
      <dgm:prSet presAssocID="{38859570-8E68-423B-97D1-093CA2F404D1}" presName="bgRect" presStyleLbl="bgShp" presStyleIdx="2" presStyleCnt="4"/>
      <dgm:spPr/>
    </dgm:pt>
    <dgm:pt modelId="{A475E330-5042-41DD-AE21-EC67EA24A3D8}" type="pres">
      <dgm:prSet presAssocID="{38859570-8E68-423B-97D1-093CA2F404D1}" presName="iconRect" presStyleLbl="node1" presStyleIdx="2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D63B9F02-C87B-46FD-A8BC-A1B1F393DF4C}" type="pres">
      <dgm:prSet presAssocID="{38859570-8E68-423B-97D1-093CA2F404D1}" presName="spaceRect" presStyleCnt="0"/>
      <dgm:spPr/>
    </dgm:pt>
    <dgm:pt modelId="{C2660262-56D8-4535-9018-B34E6922D518}" type="pres">
      <dgm:prSet presAssocID="{38859570-8E68-423B-97D1-093CA2F404D1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22CA307-BF8D-49FF-BB57-F87FE1BBD44A}" type="pres">
      <dgm:prSet presAssocID="{7C5F6A58-D092-4887-B62C-6AE8344F1FCA}" presName="sibTrans" presStyleCnt="0"/>
      <dgm:spPr/>
    </dgm:pt>
    <dgm:pt modelId="{59DBF34C-4D97-4E15-B00C-BEFE9C30662B}" type="pres">
      <dgm:prSet presAssocID="{75BE790A-2751-45EF-9140-5A6897A566B7}" presName="compNode" presStyleCnt="0"/>
      <dgm:spPr/>
    </dgm:pt>
    <dgm:pt modelId="{524413E3-D49C-4C9F-AF71-251F9249A123}" type="pres">
      <dgm:prSet presAssocID="{75BE790A-2751-45EF-9140-5A6897A566B7}" presName="bgRect" presStyleLbl="bgShp" presStyleIdx="3" presStyleCnt="4"/>
      <dgm:spPr/>
    </dgm:pt>
    <dgm:pt modelId="{5BEB0D7F-CFF5-4929-9BCA-3ED1F246E9A2}" type="pres">
      <dgm:prSet presAssocID="{75BE790A-2751-45EF-9140-5A6897A566B7}" presName="iconRect" presStyleLbl="node1" presStyleIdx="3" presStyleCnt="4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35432769-6DDE-423F-80FF-99166F3227E3}" type="pres">
      <dgm:prSet presAssocID="{75BE790A-2751-45EF-9140-5A6897A566B7}" presName="spaceRect" presStyleCnt="0"/>
      <dgm:spPr/>
    </dgm:pt>
    <dgm:pt modelId="{32E19B37-63FF-44D4-B0A4-A8FF840A34AC}" type="pres">
      <dgm:prSet presAssocID="{75BE790A-2751-45EF-9140-5A6897A566B7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68844CC-76AF-4116-9A60-0613399B4460}" srcId="{6E7FBA53-6B39-48A4-A4A7-A70ACEBE202C}" destId="{0404EA13-1959-4947-A0FC-285489DDC53C}" srcOrd="0" destOrd="0" parTransId="{1D45EFA5-E33B-4487-B9A7-61FC5F42B7D7}" sibTransId="{75344BC0-DFCD-4D71-9708-9876E681A893}"/>
    <dgm:cxn modelId="{5E8381C2-2782-4072-B0F8-4E97E7711DBC}" type="presOf" srcId="{1D24D4E9-6683-4824-995C-DFBC4B918065}" destId="{9941E80E-774D-4D32-8959-A1DFBF17625D}" srcOrd="0" destOrd="0" presId="urn:microsoft.com/office/officeart/2018/2/layout/IconVerticalSolidList"/>
    <dgm:cxn modelId="{38A8A564-091E-4A19-AB60-953C3CAA46E8}" srcId="{0404EA13-1959-4947-A0FC-285489DDC53C}" destId="{76213F45-9673-46C6-ADFC-62F4E461A311}" srcOrd="0" destOrd="0" parTransId="{E030B920-DBAF-4238-B457-647876D9713D}" sibTransId="{38497D0B-A3BB-4A8D-AFFD-9CA2372473DA}"/>
    <dgm:cxn modelId="{98910D94-0006-47A7-96F0-A220C861F967}" type="presOf" srcId="{76213F45-9673-46C6-ADFC-62F4E461A311}" destId="{5F0B4458-F6E1-4449-A0BC-197A3356A9FA}" srcOrd="0" destOrd="0" presId="urn:microsoft.com/office/officeart/2018/2/layout/IconVerticalSolidList"/>
    <dgm:cxn modelId="{BAFB6A27-7DF3-4B7D-A887-A3A24E7A73F9}" type="presOf" srcId="{7C66D765-9965-4A0C-B670-F5D67726FBEB}" destId="{766AC991-AEE6-4C78-8702-66D55297E503}" srcOrd="0" destOrd="0" presId="urn:microsoft.com/office/officeart/2018/2/layout/IconVerticalSolidList"/>
    <dgm:cxn modelId="{ABA8B161-5E22-4B9A-A2A1-2AE00A4A7E48}" srcId="{1D24D4E9-6683-4824-995C-DFBC4B918065}" destId="{A5022E05-D4F2-4E87-B7AB-B9E72AC7DD97}" srcOrd="1" destOrd="0" parTransId="{BA60BD02-510A-47F9-90FF-4F01C5B6F612}" sibTransId="{7B968C46-FC56-486D-8F20-D10CEE6E7F6B}"/>
    <dgm:cxn modelId="{8ABD9072-EE3A-4FE6-97E8-E9803BF3E0DD}" srcId="{6E7FBA53-6B39-48A4-A4A7-A70ACEBE202C}" destId="{75BE790A-2751-45EF-9140-5A6897A566B7}" srcOrd="3" destOrd="0" parTransId="{7C4F1AAC-4D70-41D0-9FAC-E7E032A45CC4}" sibTransId="{17DE9B3F-1E07-4FF9-898D-D42710479423}"/>
    <dgm:cxn modelId="{796C4490-1F47-46A8-85A6-9AC3EB210A44}" type="presOf" srcId="{A5022E05-D4F2-4E87-B7AB-B9E72AC7DD97}" destId="{766AC991-AEE6-4C78-8702-66D55297E503}" srcOrd="0" destOrd="1" presId="urn:microsoft.com/office/officeart/2018/2/layout/IconVerticalSolidList"/>
    <dgm:cxn modelId="{2F26E897-60D5-4B09-BF16-317688B40453}" type="presOf" srcId="{38859570-8E68-423B-97D1-093CA2F404D1}" destId="{C2660262-56D8-4535-9018-B34E6922D518}" srcOrd="0" destOrd="0" presId="urn:microsoft.com/office/officeart/2018/2/layout/IconVerticalSolidList"/>
    <dgm:cxn modelId="{AEDDC8E0-CB6E-4F08-B470-FA23DD84AEEC}" srcId="{1D24D4E9-6683-4824-995C-DFBC4B918065}" destId="{7C66D765-9965-4A0C-B670-F5D67726FBEB}" srcOrd="0" destOrd="0" parTransId="{F9890BC0-3A74-444D-BB44-668F61F08135}" sibTransId="{A9DEDB15-6897-4ACA-A916-3DC3799F396A}"/>
    <dgm:cxn modelId="{B5D03D9B-FF64-4A3B-A8E2-9D9BA85C1791}" type="presOf" srcId="{75BE790A-2751-45EF-9140-5A6897A566B7}" destId="{32E19B37-63FF-44D4-B0A4-A8FF840A34AC}" srcOrd="0" destOrd="0" presId="urn:microsoft.com/office/officeart/2018/2/layout/IconVerticalSolidList"/>
    <dgm:cxn modelId="{4AACE29F-8DBD-47D2-9455-DCA883B65AC5}" srcId="{6E7FBA53-6B39-48A4-A4A7-A70ACEBE202C}" destId="{1D24D4E9-6683-4824-995C-DFBC4B918065}" srcOrd="1" destOrd="0" parTransId="{FE4D7171-CA3F-47AF-B358-9852C4374345}" sibTransId="{29E32942-F127-46A1-8B8F-C8B3D8EF1F4B}"/>
    <dgm:cxn modelId="{4D540562-1D0F-4E04-BB97-E00AEEBA4F53}" srcId="{6E7FBA53-6B39-48A4-A4A7-A70ACEBE202C}" destId="{38859570-8E68-423B-97D1-093CA2F404D1}" srcOrd="2" destOrd="0" parTransId="{28715936-D512-468F-BD59-9AF0F4E06C9A}" sibTransId="{7C5F6A58-D092-4887-B62C-6AE8344F1FCA}"/>
    <dgm:cxn modelId="{2ED3216B-CBEC-49A2-87B5-F43ADA418E55}" type="presOf" srcId="{0404EA13-1959-4947-A0FC-285489DDC53C}" destId="{66FE512E-5174-48B1-9BD1-AE9337AC967E}" srcOrd="0" destOrd="0" presId="urn:microsoft.com/office/officeart/2018/2/layout/IconVerticalSolidList"/>
    <dgm:cxn modelId="{BB3B4BEB-7642-4BF5-9494-BD1BC5E1B940}" type="presOf" srcId="{6E7FBA53-6B39-48A4-A4A7-A70ACEBE202C}" destId="{E14E3FAC-65BE-4DB5-A909-EF7D6FF38670}" srcOrd="0" destOrd="0" presId="urn:microsoft.com/office/officeart/2018/2/layout/IconVerticalSolidList"/>
    <dgm:cxn modelId="{1EE77D84-7223-4F2E-BBBF-65B1C1926F2E}" type="presParOf" srcId="{E14E3FAC-65BE-4DB5-A909-EF7D6FF38670}" destId="{5D0DE0D4-6359-4868-B678-D35836E14AD4}" srcOrd="0" destOrd="0" presId="urn:microsoft.com/office/officeart/2018/2/layout/IconVerticalSolidList"/>
    <dgm:cxn modelId="{26F83AC4-1C7B-4E7B-83F1-83EF7679A33F}" type="presParOf" srcId="{5D0DE0D4-6359-4868-B678-D35836E14AD4}" destId="{8B0FFE30-693D-4DDD-BEA7-34968DA9CC4A}" srcOrd="0" destOrd="0" presId="urn:microsoft.com/office/officeart/2018/2/layout/IconVerticalSolidList"/>
    <dgm:cxn modelId="{8C9C4331-7F59-45ED-B72D-7E8EE55704A1}" type="presParOf" srcId="{5D0DE0D4-6359-4868-B678-D35836E14AD4}" destId="{9509D2A6-6C84-40C5-946C-B74E32116F77}" srcOrd="1" destOrd="0" presId="urn:microsoft.com/office/officeart/2018/2/layout/IconVerticalSolidList"/>
    <dgm:cxn modelId="{C8DA5D4F-3142-45E7-B6D3-92D305C2739D}" type="presParOf" srcId="{5D0DE0D4-6359-4868-B678-D35836E14AD4}" destId="{7D67EDDD-C187-46EC-83A7-04BF36F54E61}" srcOrd="2" destOrd="0" presId="urn:microsoft.com/office/officeart/2018/2/layout/IconVerticalSolidList"/>
    <dgm:cxn modelId="{83B1FDBD-CCEA-4E0B-9E2B-97B3D53BC59A}" type="presParOf" srcId="{5D0DE0D4-6359-4868-B678-D35836E14AD4}" destId="{66FE512E-5174-48B1-9BD1-AE9337AC967E}" srcOrd="3" destOrd="0" presId="urn:microsoft.com/office/officeart/2018/2/layout/IconVerticalSolidList"/>
    <dgm:cxn modelId="{54488554-503F-4C8B-B7BA-1BAA08657749}" type="presParOf" srcId="{5D0DE0D4-6359-4868-B678-D35836E14AD4}" destId="{5F0B4458-F6E1-4449-A0BC-197A3356A9FA}" srcOrd="4" destOrd="0" presId="urn:microsoft.com/office/officeart/2018/2/layout/IconVerticalSolidList"/>
    <dgm:cxn modelId="{3179187F-DCC1-4A02-B473-444D7188D246}" type="presParOf" srcId="{E14E3FAC-65BE-4DB5-A909-EF7D6FF38670}" destId="{B9C58FDA-37E4-4ECA-9835-70BFBAD92D62}" srcOrd="1" destOrd="0" presId="urn:microsoft.com/office/officeart/2018/2/layout/IconVerticalSolidList"/>
    <dgm:cxn modelId="{46506C69-537C-4DC1-BE5D-0BB6ED2DB8B4}" type="presParOf" srcId="{E14E3FAC-65BE-4DB5-A909-EF7D6FF38670}" destId="{3A8425DF-0782-40E2-8032-B69F62594981}" srcOrd="2" destOrd="0" presId="urn:microsoft.com/office/officeart/2018/2/layout/IconVerticalSolidList"/>
    <dgm:cxn modelId="{7F2AA979-B05A-47BD-9B0A-4BA6EE5E07E5}" type="presParOf" srcId="{3A8425DF-0782-40E2-8032-B69F62594981}" destId="{7CA3876D-A40F-40E7-A1D3-09D5A8441604}" srcOrd="0" destOrd="0" presId="urn:microsoft.com/office/officeart/2018/2/layout/IconVerticalSolidList"/>
    <dgm:cxn modelId="{1A13D245-61BE-461F-97CC-89641F9FEDC6}" type="presParOf" srcId="{3A8425DF-0782-40E2-8032-B69F62594981}" destId="{6397C99E-6614-4EAF-AF50-B1EACFCEFF6C}" srcOrd="1" destOrd="0" presId="urn:microsoft.com/office/officeart/2018/2/layout/IconVerticalSolidList"/>
    <dgm:cxn modelId="{0869AB19-F932-4D67-A50E-05609EF187A4}" type="presParOf" srcId="{3A8425DF-0782-40E2-8032-B69F62594981}" destId="{A1505B2A-6C1C-492D-9ED9-4742DD642491}" srcOrd="2" destOrd="0" presId="urn:microsoft.com/office/officeart/2018/2/layout/IconVerticalSolidList"/>
    <dgm:cxn modelId="{BAA09A1A-7252-4CDD-A609-B3450BC8F4B4}" type="presParOf" srcId="{3A8425DF-0782-40E2-8032-B69F62594981}" destId="{9941E80E-774D-4D32-8959-A1DFBF17625D}" srcOrd="3" destOrd="0" presId="urn:microsoft.com/office/officeart/2018/2/layout/IconVerticalSolidList"/>
    <dgm:cxn modelId="{252D87DE-C413-4029-883E-CC1428DD07FF}" type="presParOf" srcId="{3A8425DF-0782-40E2-8032-B69F62594981}" destId="{766AC991-AEE6-4C78-8702-66D55297E503}" srcOrd="4" destOrd="0" presId="urn:microsoft.com/office/officeart/2018/2/layout/IconVerticalSolidList"/>
    <dgm:cxn modelId="{0261DEC3-5C5D-4AF0-8D68-E6F6336622E2}" type="presParOf" srcId="{E14E3FAC-65BE-4DB5-A909-EF7D6FF38670}" destId="{18FAB179-84A7-4C4C-B87F-53E7A4DD549A}" srcOrd="3" destOrd="0" presId="urn:microsoft.com/office/officeart/2018/2/layout/IconVerticalSolidList"/>
    <dgm:cxn modelId="{E56FBD54-772E-4FDB-B6F8-55FF48E1AD5C}" type="presParOf" srcId="{E14E3FAC-65BE-4DB5-A909-EF7D6FF38670}" destId="{4B6D4018-D9C0-4CFC-B4BF-31FA0E8283F0}" srcOrd="4" destOrd="0" presId="urn:microsoft.com/office/officeart/2018/2/layout/IconVerticalSolidList"/>
    <dgm:cxn modelId="{A8E22DCC-3CB7-4F50-9694-B26F0FD1A954}" type="presParOf" srcId="{4B6D4018-D9C0-4CFC-B4BF-31FA0E8283F0}" destId="{6B1FBCDB-1B76-4FB1-846B-241B0E0AC83E}" srcOrd="0" destOrd="0" presId="urn:microsoft.com/office/officeart/2018/2/layout/IconVerticalSolidList"/>
    <dgm:cxn modelId="{8E6731B2-8624-46BD-9239-E35233D0E61F}" type="presParOf" srcId="{4B6D4018-D9C0-4CFC-B4BF-31FA0E8283F0}" destId="{A475E330-5042-41DD-AE21-EC67EA24A3D8}" srcOrd="1" destOrd="0" presId="urn:microsoft.com/office/officeart/2018/2/layout/IconVerticalSolidList"/>
    <dgm:cxn modelId="{147B8477-38D0-4D20-B643-EC0B689242F0}" type="presParOf" srcId="{4B6D4018-D9C0-4CFC-B4BF-31FA0E8283F0}" destId="{D63B9F02-C87B-46FD-A8BC-A1B1F393DF4C}" srcOrd="2" destOrd="0" presId="urn:microsoft.com/office/officeart/2018/2/layout/IconVerticalSolidList"/>
    <dgm:cxn modelId="{0C742D85-4A69-4CE4-99BA-616FFAB1822E}" type="presParOf" srcId="{4B6D4018-D9C0-4CFC-B4BF-31FA0E8283F0}" destId="{C2660262-56D8-4535-9018-B34E6922D518}" srcOrd="3" destOrd="0" presId="urn:microsoft.com/office/officeart/2018/2/layout/IconVerticalSolidList"/>
    <dgm:cxn modelId="{0747ADC8-F5C1-42FA-8DAA-F2114B7A64B5}" type="presParOf" srcId="{E14E3FAC-65BE-4DB5-A909-EF7D6FF38670}" destId="{622CA307-BF8D-49FF-BB57-F87FE1BBD44A}" srcOrd="5" destOrd="0" presId="urn:microsoft.com/office/officeart/2018/2/layout/IconVerticalSolidList"/>
    <dgm:cxn modelId="{9FB07439-0B47-4A05-8D48-820BF57813AE}" type="presParOf" srcId="{E14E3FAC-65BE-4DB5-A909-EF7D6FF38670}" destId="{59DBF34C-4D97-4E15-B00C-BEFE9C30662B}" srcOrd="6" destOrd="0" presId="urn:microsoft.com/office/officeart/2018/2/layout/IconVerticalSolidList"/>
    <dgm:cxn modelId="{E92AD6BE-A6B7-4DC5-A127-B0118C402AAA}" type="presParOf" srcId="{59DBF34C-4D97-4E15-B00C-BEFE9C30662B}" destId="{524413E3-D49C-4C9F-AF71-251F9249A123}" srcOrd="0" destOrd="0" presId="urn:microsoft.com/office/officeart/2018/2/layout/IconVerticalSolidList"/>
    <dgm:cxn modelId="{D65B6FF3-0063-4A95-B5DA-A3D29EC8DD3F}" type="presParOf" srcId="{59DBF34C-4D97-4E15-B00C-BEFE9C30662B}" destId="{5BEB0D7F-CFF5-4929-9BCA-3ED1F246E9A2}" srcOrd="1" destOrd="0" presId="urn:microsoft.com/office/officeart/2018/2/layout/IconVerticalSolidList"/>
    <dgm:cxn modelId="{0869C83E-FA88-4B82-95A9-6AACDCDA41B7}" type="presParOf" srcId="{59DBF34C-4D97-4E15-B00C-BEFE9C30662B}" destId="{35432769-6DDE-423F-80FF-99166F3227E3}" srcOrd="2" destOrd="0" presId="urn:microsoft.com/office/officeart/2018/2/layout/IconVerticalSolidList"/>
    <dgm:cxn modelId="{70A115BB-314E-48A8-8CC1-DD320B043B9C}" type="presParOf" srcId="{59DBF34C-4D97-4E15-B00C-BEFE9C30662B}" destId="{32E19B37-63FF-44D4-B0A4-A8FF840A34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FFE30-693D-4DDD-BEA7-34968DA9CC4A}">
      <dsp:nvSpPr>
        <dsp:cNvPr id="0" name=""/>
        <dsp:cNvSpPr/>
      </dsp:nvSpPr>
      <dsp:spPr>
        <a:xfrm>
          <a:off x="-290553" y="0"/>
          <a:ext cx="5200747" cy="1168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9D2A6-6C84-40C5-946C-B74E32116F77}">
      <dsp:nvSpPr>
        <dsp:cNvPr id="0" name=""/>
        <dsp:cNvSpPr/>
      </dsp:nvSpPr>
      <dsp:spPr>
        <a:xfrm>
          <a:off x="49886" y="273468"/>
          <a:ext cx="642904" cy="642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E512E-5174-48B1-9BD1-AE9337AC967E}">
      <dsp:nvSpPr>
        <dsp:cNvPr id="0" name=""/>
        <dsp:cNvSpPr/>
      </dsp:nvSpPr>
      <dsp:spPr>
        <a:xfrm>
          <a:off x="669137" y="10462"/>
          <a:ext cx="3094837" cy="1168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10" tIns="123710" rIns="123710" bIns="12371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Nuestro sitio web</a:t>
          </a:r>
          <a:endParaRPr lang="en-US" sz="1800" kern="1200" dirty="0"/>
        </a:p>
      </dsp:txBody>
      <dsp:txXfrm>
        <a:off x="669137" y="10462"/>
        <a:ext cx="3094837" cy="1168917"/>
      </dsp:txXfrm>
    </dsp:sp>
    <dsp:sp modelId="{5F0B4458-F6E1-4449-A0BC-197A3356A9FA}">
      <dsp:nvSpPr>
        <dsp:cNvPr id="0" name=""/>
        <dsp:cNvSpPr/>
      </dsp:nvSpPr>
      <dsp:spPr>
        <a:xfrm>
          <a:off x="2229828" y="0"/>
          <a:ext cx="2727797" cy="1168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10" tIns="123710" rIns="123710" bIns="1237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hlinkClick xmlns:r="http://schemas.openxmlformats.org/officeDocument/2006/relationships" r:id="rId5"/>
            </a:rPr>
            <a:t>     Http</a:t>
          </a:r>
          <a:r>
            <a:rPr lang="en-US" sz="1100" kern="1200" dirty="0">
              <a:hlinkClick xmlns:r="http://schemas.openxmlformats.org/officeDocument/2006/relationships" r:id="rId5"/>
            </a:rPr>
            <a:t>://</a:t>
          </a:r>
          <a:r>
            <a:rPr lang="en-US" sz="1200" kern="1200" dirty="0">
              <a:hlinkClick xmlns:r="http://schemas.openxmlformats.org/officeDocument/2006/relationships" r:id="rId5"/>
            </a:rPr>
            <a:t>washoeschools</a:t>
          </a:r>
          <a:r>
            <a:rPr lang="en-US" sz="1100" kern="1200" dirty="0">
              <a:hlinkClick xmlns:r="http://schemas.openxmlformats.org/officeDocument/2006/relationships" r:id="rId5"/>
            </a:rPr>
            <a:t>.net/Domain/483</a:t>
          </a:r>
          <a:r>
            <a:rPr lang="en-US" sz="1100" kern="1200" dirty="0"/>
            <a:t> </a:t>
          </a:r>
        </a:p>
      </dsp:txBody>
      <dsp:txXfrm>
        <a:off x="2229828" y="0"/>
        <a:ext cx="2727797" cy="1168917"/>
      </dsp:txXfrm>
    </dsp:sp>
    <dsp:sp modelId="{7CA3876D-A40F-40E7-A1D3-09D5A8441604}">
      <dsp:nvSpPr>
        <dsp:cNvPr id="0" name=""/>
        <dsp:cNvSpPr/>
      </dsp:nvSpPr>
      <dsp:spPr>
        <a:xfrm>
          <a:off x="-303711" y="1471609"/>
          <a:ext cx="5200747" cy="1168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7C99E-6614-4EAF-AF50-B1EACFCEFF6C}">
      <dsp:nvSpPr>
        <dsp:cNvPr id="0" name=""/>
        <dsp:cNvSpPr/>
      </dsp:nvSpPr>
      <dsp:spPr>
        <a:xfrm>
          <a:off x="49886" y="1734615"/>
          <a:ext cx="642904" cy="642904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1E80E-774D-4D32-8959-A1DFBF17625D}">
      <dsp:nvSpPr>
        <dsp:cNvPr id="0" name=""/>
        <dsp:cNvSpPr/>
      </dsp:nvSpPr>
      <dsp:spPr>
        <a:xfrm>
          <a:off x="1046388" y="1471609"/>
          <a:ext cx="2340336" cy="1168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10" tIns="123710" rIns="123710" bIns="12371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Escriban a: </a:t>
          </a:r>
          <a:endParaRPr lang="en-US" sz="1800" kern="1200" dirty="0"/>
        </a:p>
      </dsp:txBody>
      <dsp:txXfrm>
        <a:off x="1046388" y="1471609"/>
        <a:ext cx="2340336" cy="1168917"/>
      </dsp:txXfrm>
    </dsp:sp>
    <dsp:sp modelId="{766AC991-AEE6-4C78-8702-66D55297E503}">
      <dsp:nvSpPr>
        <dsp:cNvPr id="0" name=""/>
        <dsp:cNvSpPr/>
      </dsp:nvSpPr>
      <dsp:spPr>
        <a:xfrm>
          <a:off x="2721185" y="1498880"/>
          <a:ext cx="2385722" cy="1168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10" tIns="123710" rIns="123710" bIns="12371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Rochelle Proctor, SHARE Coordinator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380 Edison Way, Reno NV 89502</a:t>
          </a:r>
        </a:p>
      </dsp:txBody>
      <dsp:txXfrm>
        <a:off x="2721185" y="1498880"/>
        <a:ext cx="2385722" cy="1168917"/>
      </dsp:txXfrm>
    </dsp:sp>
    <dsp:sp modelId="{6B1FBCDB-1B76-4FB1-846B-241B0E0AC83E}">
      <dsp:nvSpPr>
        <dsp:cNvPr id="0" name=""/>
        <dsp:cNvSpPr/>
      </dsp:nvSpPr>
      <dsp:spPr>
        <a:xfrm>
          <a:off x="-303711" y="2932756"/>
          <a:ext cx="5200747" cy="1168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5E330-5042-41DD-AE21-EC67EA24A3D8}">
      <dsp:nvSpPr>
        <dsp:cNvPr id="0" name=""/>
        <dsp:cNvSpPr/>
      </dsp:nvSpPr>
      <dsp:spPr>
        <a:xfrm>
          <a:off x="49886" y="3195762"/>
          <a:ext cx="642904" cy="642904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60262-56D8-4535-9018-B34E6922D518}">
      <dsp:nvSpPr>
        <dsp:cNvPr id="0" name=""/>
        <dsp:cNvSpPr/>
      </dsp:nvSpPr>
      <dsp:spPr>
        <a:xfrm>
          <a:off x="1046388" y="2932756"/>
          <a:ext cx="3848006" cy="1168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10" tIns="123710" rIns="123710" bIns="12371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Llamen a la oficina (</a:t>
          </a:r>
          <a:r>
            <a:rPr lang="en-US" sz="1800" kern="1200" dirty="0"/>
            <a:t>775) 861-4476</a:t>
          </a:r>
        </a:p>
      </dsp:txBody>
      <dsp:txXfrm>
        <a:off x="1046388" y="2932756"/>
        <a:ext cx="3848006" cy="1168917"/>
      </dsp:txXfrm>
    </dsp:sp>
    <dsp:sp modelId="{524413E3-D49C-4C9F-AF71-251F9249A123}">
      <dsp:nvSpPr>
        <dsp:cNvPr id="0" name=""/>
        <dsp:cNvSpPr/>
      </dsp:nvSpPr>
      <dsp:spPr>
        <a:xfrm>
          <a:off x="-303711" y="4393903"/>
          <a:ext cx="5200747" cy="1168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B0D7F-CFF5-4929-9BCA-3ED1F246E9A2}">
      <dsp:nvSpPr>
        <dsp:cNvPr id="0" name=""/>
        <dsp:cNvSpPr/>
      </dsp:nvSpPr>
      <dsp:spPr>
        <a:xfrm>
          <a:off x="49886" y="4656909"/>
          <a:ext cx="642904" cy="642904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19B37-63FF-44D4-B0A4-A8FF840A34AC}">
      <dsp:nvSpPr>
        <dsp:cNvPr id="0" name=""/>
        <dsp:cNvSpPr/>
      </dsp:nvSpPr>
      <dsp:spPr>
        <a:xfrm>
          <a:off x="1046388" y="4393903"/>
          <a:ext cx="3848006" cy="1168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10" tIns="123710" rIns="123710" bIns="12371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E-mail: </a:t>
          </a:r>
          <a:r>
            <a:rPr lang="en-US" sz="1800" kern="1200">
              <a:hlinkClick xmlns:r="http://schemas.openxmlformats.org/officeDocument/2006/relationships" r:id="rId12"/>
            </a:rPr>
            <a:t>rproctor@washoeschools.net</a:t>
          </a:r>
          <a:endParaRPr lang="en-US" sz="1800" kern="1200"/>
        </a:p>
      </dsp:txBody>
      <dsp:txXfrm>
        <a:off x="1046388" y="4393903"/>
        <a:ext cx="3848006" cy="1168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9B2CEF5-7453-4436-8E80-FA5E1455CDE6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7C02E8D-355F-4E82-BCBF-695BBA1AD2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423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ABE53-D2C7-494F-99F3-009EAF82DD0E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CF7D0-977A-4FA0-91D2-BD8A22A9FAB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22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B475A-50BA-428F-B703-A75E746B96B3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0312F-567E-4986-9CFC-CE31B39D05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7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CF3FFC-4EF2-4751-A629-FF0BE606F7F0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97142-8A25-4682-B525-80DB76A49DE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91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6D7B5D6-D039-44AB-8432-6B8688447E0F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DAD79B-2A0A-45F7-A958-8B4A7D66BF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26284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099267-8ADE-4694-89D4-8E1822BAF2B7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57DCE-C245-4AAD-AE5D-755B511F9A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907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31386-779A-4BB5-86C7-BD4C52013670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76BEFD-19B9-4BE5-B387-C8CD25D4D8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167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46749-34DC-4B66-9953-0B42D3949ED9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5CB7F-D0F5-42CA-A3B8-BA864EC77E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66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B3C8BF-04FF-4859-9BD6-57ABA41EABCF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FD48B-E529-4D39-96C1-57CFE467EF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6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pPr>
              <a:defRPr/>
            </a:pPr>
            <a:fld id="{89DC6C64-685D-4994-BBD0-C5A838676845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pPr>
              <a:defRPr/>
            </a:pPr>
            <a:fld id="{6B2E3EB6-65E9-49B5-9FE4-78D32515AE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7202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pPr>
              <a:defRPr/>
            </a:pPr>
            <a:fld id="{9BD2B3DC-FB31-40D2-BB27-62A5235E46E8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pPr>
              <a:defRPr/>
            </a:pPr>
            <a:fld id="{A3F6E85E-8821-4F6D-9FA5-ED46A1B1C5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313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8E72DA1C-8927-477A-A323-1E5368F45F1F}" type="datetimeFigureOut">
              <a:rPr lang="en-US" smtClean="0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803BE7B-94FD-4AE7-8824-410BCF430B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083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https://www.washoeschools.net/Domain/4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5192" y="864911"/>
            <a:ext cx="6773613" cy="3467282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en-US" sz="3900" dirty="0"/>
              <a:t>S.H.A.R.E.</a:t>
            </a:r>
            <a:br>
              <a:rPr lang="en-US" sz="3900" dirty="0"/>
            </a:br>
            <a:r>
              <a:rPr lang="en-US" sz="3900" dirty="0"/>
              <a:t> </a:t>
            </a:r>
            <a:r>
              <a:rPr lang="en-US" sz="4000" dirty="0"/>
              <a:t>Vista Previa </a:t>
            </a:r>
            <a:br>
              <a:rPr lang="en-US" sz="4000" dirty="0"/>
            </a:br>
            <a:r>
              <a:rPr lang="en-US" sz="4000" dirty="0"/>
              <a:t>para padres</a:t>
            </a:r>
            <a:r>
              <a:rPr lang="en-US" sz="3900" dirty="0"/>
              <a:t/>
            </a:r>
            <a:br>
              <a:rPr lang="en-US" sz="3900" dirty="0"/>
            </a:br>
            <a:r>
              <a:rPr lang="en-US" sz="3900" dirty="0"/>
              <a:t/>
            </a:r>
            <a:br>
              <a:rPr lang="en-US" sz="3900" dirty="0"/>
            </a:br>
            <a:r>
              <a:rPr lang="en-US" sz="3900" dirty="0" smtClean="0"/>
              <a:t>(</a:t>
            </a:r>
            <a:r>
              <a:rPr lang="es-ES" sz="3900" dirty="0"/>
              <a:t>Educación sobre sexualidad, salud y responsabilidad</a:t>
            </a:r>
            <a:r>
              <a:rPr lang="en-US" sz="3900" dirty="0" smtClean="0"/>
              <a:t>)</a:t>
            </a:r>
            <a:endParaRPr lang="en-US" sz="3900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9144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Subtitle 4"/>
          <p:cNvSpPr>
            <a:spLocks noGrp="1"/>
          </p:cNvSpPr>
          <p:nvPr>
            <p:ph type="subTitle" idx="1"/>
          </p:nvPr>
        </p:nvSpPr>
        <p:spPr>
          <a:xfrm>
            <a:off x="1554985" y="5493376"/>
            <a:ext cx="6034030" cy="742279"/>
          </a:xfrm>
        </p:spPr>
        <p:txBody>
          <a:bodyPr anchor="ctr">
            <a:normAutofit/>
          </a:bodyPr>
          <a:lstStyle/>
          <a:p>
            <a:pPr marR="0" eaLnBrk="1" hangingPunct="1"/>
            <a:r>
              <a:rPr lang="en-US" altLang="en-US" sz="1600" dirty="0" smtClean="0">
                <a:solidFill>
                  <a:srgbClr val="2A1A00"/>
                </a:solidFill>
              </a:rPr>
              <a:t>Presented By: </a:t>
            </a:r>
            <a:r>
              <a:rPr lang="en-US" altLang="en-US" sz="1600" dirty="0">
                <a:solidFill>
                  <a:srgbClr val="2A1A00"/>
                </a:solidFill>
              </a:rPr>
              <a:t>Rochelle proctor</a:t>
            </a:r>
          </a:p>
          <a:p>
            <a:pPr marR="0" eaLnBrk="1" hangingPunct="1"/>
            <a:r>
              <a:rPr lang="en-US" altLang="en-US" sz="1600" dirty="0">
                <a:solidFill>
                  <a:srgbClr val="2A1A00"/>
                </a:solidFill>
              </a:rPr>
              <a:t>SHARE Program Coordinator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B8001D-E2AB-A64A-AD88-A731484A8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7"/>
    </mc:Choice>
    <mc:Fallback xmlns="">
      <p:transition spd="slow" advTm="1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C633D9-B385-014C-8767-41F24A103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7" y="0"/>
            <a:ext cx="7088306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758E29-5F42-D94B-9128-8508C1124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4"/>
    </mc:Choice>
    <mc:Fallback xmlns="">
      <p:transition spd="slow" advTm="3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121D9C0-FB2E-9741-8672-E7676E9C7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6" y="228600"/>
            <a:ext cx="8241393" cy="6019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79A95E-EFA4-3748-97D2-7816CA5B5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4"/>
    </mc:Choice>
    <mc:Fallback xmlns="">
      <p:transition spd="slow" advTm="3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389C6-A04C-8046-939F-E34B02EC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Preguntas frecuentes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0F68C-3E3C-6A44-92DC-18078E11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Cuándo tendrá mi hijo/a SHARE</a:t>
            </a:r>
          </a:p>
          <a:p>
            <a:r>
              <a:rPr lang="es-ES" dirty="0"/>
              <a:t>¿Quién enseñará las lecciones de SHARE?</a:t>
            </a:r>
          </a:p>
          <a:p>
            <a:r>
              <a:rPr lang="es-ES" dirty="0"/>
              <a:t>¿Tengo que completar un formulario de permiso?</a:t>
            </a:r>
          </a:p>
          <a:p>
            <a:r>
              <a:rPr lang="es-ES" dirty="0"/>
              <a:t>¿Cómo son los videos?</a:t>
            </a:r>
          </a:p>
          <a:p>
            <a:r>
              <a:rPr lang="es-ES" dirty="0"/>
              <a:t>¿Puedo conseguir los videos para verlos en casa?</a:t>
            </a:r>
          </a:p>
          <a:p>
            <a:r>
              <a:rPr lang="es-ES" dirty="0"/>
              <a:t>¿Dónde encuentro las lecciones?</a:t>
            </a:r>
          </a:p>
          <a:p>
            <a:r>
              <a:rPr lang="es-ES" dirty="0"/>
              <a:t>¿Cómo hablo con mi hijo/a sobre este tema?</a:t>
            </a:r>
          </a:p>
          <a:p>
            <a:r>
              <a:rPr lang="es-ES" dirty="0"/>
              <a:t>¿Qué pasa si no quiero que mi hijo/a participe?</a:t>
            </a: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45E7E4-1C36-064B-A2E9-AC761C14B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2"/>
    </mc:Choice>
    <mc:Fallback xmlns="">
      <p:transition spd="slow" advTm="14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82086D7-FFDE-40CF-A09D-9BEB9D7079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38090" y="482322"/>
            <a:ext cx="2742436" cy="5571624"/>
          </a:xfrm>
        </p:spPr>
        <p:txBody>
          <a:bodyPr anchor="ctr">
            <a:normAutofit/>
          </a:bodyPr>
          <a:lstStyle/>
          <a:p>
            <a:r>
              <a:rPr lang="es-ES" altLang="en-US" sz="3200" dirty="0"/>
              <a:t>Para más información: </a:t>
            </a:r>
            <a:r>
              <a:rPr lang="es-ES" altLang="en-US" sz="3200"/>
              <a:t>contáctenos </a:t>
            </a:r>
            <a:r>
              <a:rPr lang="es-ES" altLang="en-US" sz="3200" smtClean="0"/>
              <a:t>en:</a:t>
            </a:r>
            <a:endParaRPr lang="en-US" altLang="en-US" sz="3200" dirty="0"/>
          </a:p>
        </p:txBody>
      </p:sp>
      <p:sp>
        <p:nvSpPr>
          <p:cNvPr id="75" name="Freeform 10">
            <a:extLst>
              <a:ext uri="{FF2B5EF4-FFF2-40B4-BE49-F238E27FC236}">
                <a16:creationId xmlns:a16="http://schemas.microsoft.com/office/drawing/2014/main" id="{0EF9EB2F-9261-487B-9F73-DEE10D9E3A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6AEE16F-E153-48FA-B097-3680B830B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391" name="Content Placeholder 2">
            <a:extLst>
              <a:ext uri="{FF2B5EF4-FFF2-40B4-BE49-F238E27FC236}">
                <a16:creationId xmlns:a16="http://schemas.microsoft.com/office/drawing/2014/main" id="{09169793-2BBA-4983-99AA-E91E19AD2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985044"/>
              </p:ext>
            </p:extLst>
          </p:nvPr>
        </p:nvGraphicFramePr>
        <p:xfrm>
          <a:off x="473868" y="482322"/>
          <a:ext cx="5200747" cy="557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1CD714-F5F5-DF4A-9617-E183E23A3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9"/>
    </mc:Choice>
    <mc:Fallback xmlns="">
      <p:transition spd="slow" advTm="4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382385"/>
            <a:ext cx="8153400" cy="7606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S.H.A.R.E. ANTECEDENTES DEL PROGRAMA</a:t>
            </a:r>
          </a:p>
        </p:txBody>
      </p:sp>
      <p:sp>
        <p:nvSpPr>
          <p:cNvPr id="7171" name="Content Placeholder 10"/>
          <p:cNvSpPr>
            <a:spLocks noGrp="1"/>
          </p:cNvSpPr>
          <p:nvPr>
            <p:ph idx="1"/>
          </p:nvPr>
        </p:nvSpPr>
        <p:spPr>
          <a:xfrm>
            <a:off x="945628" y="1295400"/>
            <a:ext cx="7741171" cy="5105400"/>
          </a:xfrm>
        </p:spPr>
        <p:txBody>
          <a:bodyPr>
            <a:normAutofit lnSpcReduction="10000"/>
          </a:bodyPr>
          <a:lstStyle/>
          <a:p>
            <a:r>
              <a:rPr lang="es-ES" altLang="en-US" dirty="0" smtClean="0">
                <a:solidFill>
                  <a:schemeClr val="tx1"/>
                </a:solidFill>
              </a:rPr>
              <a:t>En el año1987</a:t>
            </a:r>
            <a:r>
              <a:rPr lang="es-ES" altLang="en-US" dirty="0">
                <a:solidFill>
                  <a:schemeClr val="tx1"/>
                </a:solidFill>
              </a:rPr>
              <a:t>, la legislatura de Nevada aprobó NRS 389.065 (ahora 389.036). Esta ley requiere que todos los distritos escolares en Nevada </a:t>
            </a:r>
            <a:r>
              <a:rPr lang="es-ES" altLang="en-US" dirty="0" smtClean="0">
                <a:solidFill>
                  <a:schemeClr val="tx1"/>
                </a:solidFill>
              </a:rPr>
              <a:t>“Establezcan </a:t>
            </a:r>
            <a:r>
              <a:rPr lang="es-ES" altLang="en-US" dirty="0">
                <a:solidFill>
                  <a:schemeClr val="tx1"/>
                </a:solidFill>
              </a:rPr>
              <a:t>un curso de instrucción de hechos relativos </a:t>
            </a:r>
            <a:r>
              <a:rPr lang="es-ES" altLang="en-US" dirty="0" smtClean="0">
                <a:solidFill>
                  <a:schemeClr val="tx1"/>
                </a:solidFill>
              </a:rPr>
              <a:t>al </a:t>
            </a:r>
            <a:r>
              <a:rPr lang="es-ES" altLang="en-US" b="1" dirty="0">
                <a:solidFill>
                  <a:schemeClr val="tx1"/>
                </a:solidFill>
              </a:rPr>
              <a:t>Síndrome de Inmunodeficiencia Adquirida</a:t>
            </a:r>
            <a:r>
              <a:rPr lang="es-ES" altLang="en-US" dirty="0">
                <a:solidFill>
                  <a:schemeClr val="tx1"/>
                </a:solidFill>
              </a:rPr>
              <a:t> y la instrucción sobre </a:t>
            </a:r>
            <a:r>
              <a:rPr lang="es-ES" altLang="en-US" b="1" dirty="0">
                <a:solidFill>
                  <a:schemeClr val="tx1"/>
                </a:solidFill>
              </a:rPr>
              <a:t>el sistema reproductivo humano, las enfermedades transmisibles relacionadas, y la responsabilidad sexual”.</a:t>
            </a:r>
            <a:endParaRPr lang="en-US" altLang="en-US" b="1" dirty="0">
              <a:solidFill>
                <a:schemeClr val="tx1"/>
              </a:solidFill>
            </a:endParaRPr>
          </a:p>
          <a:p>
            <a:r>
              <a:rPr lang="es-ES" altLang="en-US" dirty="0" smtClean="0"/>
              <a:t>La </a:t>
            </a:r>
            <a:r>
              <a:rPr lang="es-ES" altLang="en-US" dirty="0"/>
              <a:t>ley requiere que cada uno de los distritos </a:t>
            </a:r>
            <a:r>
              <a:rPr lang="es-ES" altLang="en-US" dirty="0" smtClean="0"/>
              <a:t>establezcan </a:t>
            </a:r>
            <a:r>
              <a:rPr lang="es-ES" altLang="en-US" dirty="0"/>
              <a:t>un comité asesor de educación sexual para asesorar </a:t>
            </a:r>
            <a:r>
              <a:rPr lang="es-ES" altLang="en-US" dirty="0" smtClean="0"/>
              <a:t>al Consejo Directivo sobre </a:t>
            </a:r>
            <a:r>
              <a:rPr lang="es-ES" altLang="en-US" dirty="0"/>
              <a:t>el alcance de dichos programas.</a:t>
            </a:r>
          </a:p>
          <a:p>
            <a:pPr lvl="1"/>
            <a:r>
              <a:rPr lang="es-ES" altLang="en-US" dirty="0" smtClean="0"/>
              <a:t>El </a:t>
            </a:r>
            <a:r>
              <a:rPr lang="es-ES" altLang="en-US" dirty="0"/>
              <a:t>Comité </a:t>
            </a:r>
            <a:r>
              <a:rPr lang="es-ES" altLang="en-US" dirty="0" smtClean="0"/>
              <a:t>Asesor</a:t>
            </a:r>
            <a:r>
              <a:rPr lang="es-ES" altLang="en-US" dirty="0"/>
              <a:t> </a:t>
            </a:r>
            <a:r>
              <a:rPr lang="es-ES" altLang="en-US" dirty="0" smtClean="0"/>
              <a:t>del W.C.S.D</a:t>
            </a:r>
            <a:r>
              <a:rPr lang="es-ES" altLang="en-US" dirty="0"/>
              <a:t>.</a:t>
            </a:r>
            <a:r>
              <a:rPr lang="es-ES" altLang="en-US" dirty="0" smtClean="0"/>
              <a:t> fue </a:t>
            </a:r>
            <a:r>
              <a:rPr lang="es-ES" altLang="en-US" dirty="0"/>
              <a:t>designado en 1987. El comité recomendó un programa integral de educación sexual, también conocido como S.H.A.R.E ..</a:t>
            </a:r>
          </a:p>
          <a:p>
            <a:pPr lvl="1"/>
            <a:r>
              <a:rPr lang="es-ES" altLang="en-US" dirty="0"/>
              <a:t>Miembros del Comité Asesor de S.H.A.R.E. es designado por </a:t>
            </a:r>
            <a:r>
              <a:rPr lang="es-ES" altLang="en-US" dirty="0" smtClean="0"/>
              <a:t>el Consejo Directivo e </a:t>
            </a:r>
            <a:r>
              <a:rPr lang="es-ES" altLang="en-US" dirty="0"/>
              <a:t>incluye a padres, proveedores de atención médica, consejeros, líderes religiosos y </a:t>
            </a:r>
            <a:r>
              <a:rPr lang="es-ES" altLang="en-US" dirty="0" smtClean="0"/>
              <a:t>educadores.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96990C-ABC1-2D4F-8832-A432276DC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76"/>
    </mc:Choice>
    <mc:Fallback xmlns="">
      <p:transition spd="slow" advTm="7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71497" y="382385"/>
            <a:ext cx="8001003" cy="1113295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en-US" altLang="en-US" dirty="0" smtClean="0"/>
              <a:t>LA MISIÓN DE S.H.A.R.E</a:t>
            </a:r>
            <a:r>
              <a:rPr lang="en-US" altLang="en-US" dirty="0"/>
              <a:t>.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571497" y="1785257"/>
            <a:ext cx="8001003" cy="3701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altLang="en-US" sz="2400" dirty="0" smtClean="0"/>
              <a:t>La </a:t>
            </a:r>
            <a:r>
              <a:rPr lang="es-ES" altLang="en-US" sz="2400" dirty="0"/>
              <a:t>misión del Distrito Escolar del Condado de Washoe S.H.A.R.E. El programa consiste en proporcionar a los estudiantes un </a:t>
            </a:r>
            <a:r>
              <a:rPr lang="es-ES" altLang="en-US" sz="2400" b="1" dirty="0"/>
              <a:t>programa de instrucción basado en hechos, </a:t>
            </a:r>
            <a:r>
              <a:rPr lang="es-ES" altLang="en-US" sz="2400" b="1" dirty="0" smtClean="0"/>
              <a:t>comprensivo </a:t>
            </a:r>
            <a:r>
              <a:rPr lang="es-ES" altLang="en-US" sz="2400" b="1" dirty="0"/>
              <a:t>y basado en la abstinencia </a:t>
            </a:r>
            <a:r>
              <a:rPr lang="es-ES" altLang="en-US" sz="2400" dirty="0" smtClean="0"/>
              <a:t>impartida </a:t>
            </a:r>
            <a:r>
              <a:rPr lang="es-ES" altLang="en-US" sz="2400" dirty="0"/>
              <a:t>por maestros y consejeros capacitados que abordan </a:t>
            </a:r>
            <a:r>
              <a:rPr lang="es-ES" altLang="en-US" sz="2400" dirty="0" smtClean="0"/>
              <a:t>el conocimiento del </a:t>
            </a:r>
            <a:r>
              <a:rPr lang="es-ES" altLang="en-US" sz="2400" dirty="0"/>
              <a:t>VIH / SIDA, los sistemas reproductivos, las ITS y la responsabilidad sexual. El enfoque de S.H.A.R.E. El programa es para ayudar a los estudiantes a tomar decisiones informadas y evitar comportamientos de "riesgo".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DD0611-1182-3447-9A2E-E146D3885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4"/>
    </mc:Choice>
    <mc:Fallback xmlns="">
      <p:transition spd="slow" advTm="3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LA IMPORTANCIA DE SHARE</a:t>
            </a:r>
            <a:r>
              <a:rPr lang="en-US" dirty="0"/>
              <a:t> </a:t>
            </a:r>
            <a:br>
              <a:rPr lang="en-US" dirty="0"/>
            </a:br>
            <a:r>
              <a:rPr lang="en-US" sz="2700" dirty="0" smtClean="0"/>
              <a:t>DE ACUERDO A LA ACADEMIA AMERICANA DE PEDIATRIA…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874518"/>
            <a:ext cx="7633742" cy="4005076"/>
          </a:xfrm>
        </p:spPr>
        <p:txBody>
          <a:bodyPr>
            <a:normAutofit fontScale="92500" lnSpcReduction="20000"/>
          </a:bodyPr>
          <a:lstStyle/>
          <a:p>
            <a:r>
              <a:rPr lang="es-ES" i="1" dirty="0" smtClean="0"/>
              <a:t>Todos </a:t>
            </a:r>
            <a:r>
              <a:rPr lang="es-ES" i="1" dirty="0"/>
              <a:t>los niños y adolescentes deben recibir una educación precisa sobre la sexualidad para comprender, en última instancia, cómo practicar un comportamiento sexual saludable. La actividad sexual malsana, de explotación o de riesgo puede provocar problemas de salud y sociales, como embarazos no deseados e infecciones de transmisión sexual </a:t>
            </a:r>
            <a:r>
              <a:rPr lang="es-ES" i="1" dirty="0" smtClean="0"/>
              <a:t>(</a:t>
            </a:r>
            <a:r>
              <a:rPr lang="es-ES" i="1" dirty="0" err="1" smtClean="0"/>
              <a:t>STIs</a:t>
            </a:r>
            <a:r>
              <a:rPr lang="es-ES" i="1" dirty="0" smtClean="0"/>
              <a:t>), </a:t>
            </a:r>
            <a:r>
              <a:rPr lang="es-ES" i="1" dirty="0"/>
              <a:t>que incluyen gonorrea, clamidia, sífilis, hepatitis, herpes, virus del papiloma humano </a:t>
            </a:r>
            <a:r>
              <a:rPr lang="es-ES" i="1" dirty="0" smtClean="0"/>
              <a:t>(HPV); </a:t>
            </a:r>
            <a:r>
              <a:rPr lang="es-ES" i="1" dirty="0"/>
              <a:t>Infección por </a:t>
            </a:r>
            <a:r>
              <a:rPr lang="es-ES" i="1" dirty="0" smtClean="0"/>
              <a:t>VIH y </a:t>
            </a:r>
            <a:r>
              <a:rPr lang="es-ES" i="1" dirty="0"/>
              <a:t>SIDA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r>
              <a:rPr lang="es-ES" i="1" dirty="0" smtClean="0"/>
              <a:t>La </a:t>
            </a:r>
            <a:r>
              <a:rPr lang="es-ES" i="1" dirty="0"/>
              <a:t>educación sobre sexualidad es más que la instrucción de niños y adolescentes sobre anatomía y fisiología del sexo biológico y la reproducción. Cubre el desarrollo sexual saludable, la identidad de género, las relaciones interpersonales, el afecto, el desarrollo sexual, la intimidad y la imagen corporal de todos los adolescentes, incluidos los adolescentes con discapacidades, afecciones crónicas de salud y otras necesidades especiales.</a:t>
            </a:r>
            <a:endParaRPr lang="en-US" i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06295E-D553-5043-97DC-819F25939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"/>
    </mc:Choice>
    <mc:Fallback xmlns="">
      <p:transition spd="slow" advTm="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98AD482-27A4-454E-8A3A-84F73CBDA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2422E2-F15A-43AE-98F1-7210710B0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02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38757" y="1078378"/>
            <a:ext cx="2188164" cy="4701244"/>
          </a:xfrm>
        </p:spPr>
        <p:txBody>
          <a:bodyPr anchor="ctr">
            <a:normAutofit/>
          </a:bodyPr>
          <a:lstStyle/>
          <a:p>
            <a:r>
              <a:rPr lang="en-US" altLang="en-US" sz="2600" dirty="0"/>
              <a:t>S.H.A.R.E. </a:t>
            </a:r>
            <a:r>
              <a:rPr lang="en-US" altLang="en-US" sz="2600" dirty="0" smtClean="0"/>
              <a:t>PLAN DE ESTUDIOS</a:t>
            </a:r>
            <a:br>
              <a:rPr lang="en-US" altLang="en-US" sz="2600" dirty="0" smtClean="0"/>
            </a:br>
            <a:r>
              <a:rPr lang="en-US" altLang="en-US" sz="2600" dirty="0" smtClean="0"/>
              <a:t>DEL 4</a:t>
            </a:r>
            <a:r>
              <a:rPr lang="en-US" altLang="en-US" sz="2000" b="1" cap="none" spc="0" dirty="0" smtClean="0">
                <a:solidFill>
                  <a:schemeClr val="tx1"/>
                </a:solidFill>
                <a:latin typeface="Gill Sans MT" panose="020B0502020104020203"/>
                <a:ea typeface="+mn-ea"/>
                <a:cs typeface="+mn-cs"/>
              </a:rPr>
              <a:t>to</a:t>
            </a:r>
            <a:r>
              <a:rPr lang="en-US" altLang="en-US" sz="2600" dirty="0" smtClean="0"/>
              <a:t>. GRADO</a:t>
            </a:r>
            <a:endParaRPr lang="en-US" altLang="en-US" sz="2600" dirty="0"/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BDC8164B-5FC0-4CBD-B7AE-0CB8780FFC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75296" y="1078378"/>
            <a:ext cx="4697204" cy="4701244"/>
          </a:xfrm>
        </p:spPr>
        <p:txBody>
          <a:bodyPr anchor="ctr">
            <a:normAutofit fontScale="92500"/>
          </a:bodyPr>
          <a:lstStyle/>
          <a:p>
            <a:pPr lvl="1">
              <a:lnSpc>
                <a:spcPct val="100000"/>
              </a:lnSpc>
            </a:pPr>
            <a:r>
              <a:rPr lang="es-ES" altLang="en-US" b="1" u="sng" dirty="0"/>
              <a:t>Lección 1- </a:t>
            </a:r>
            <a:r>
              <a:rPr lang="es-ES" altLang="en-US" dirty="0"/>
              <a:t>Salud y sistemas corporales, tres partes de la salud, organización corporal, células, tejidos, órganos y sistemas corporales.</a:t>
            </a:r>
          </a:p>
          <a:p>
            <a:pPr lvl="1">
              <a:lnSpc>
                <a:spcPct val="100000"/>
              </a:lnSpc>
            </a:pPr>
            <a:r>
              <a:rPr lang="es-ES" altLang="en-US" b="1" u="sng" dirty="0"/>
              <a:t>Lección 2- </a:t>
            </a:r>
            <a:r>
              <a:rPr lang="es-ES" altLang="en-US" dirty="0"/>
              <a:t>(Niños y niñas separados) Pubertad, Anatomía biológica masculina / femenina, Cambios físicos y emocionales, Órganos y funciones reproductivas, Menstruación (Solo niñas), Definición general de relaciones sexuales y abstinencia.</a:t>
            </a:r>
          </a:p>
          <a:p>
            <a:pPr lvl="1">
              <a:lnSpc>
                <a:spcPct val="100000"/>
              </a:lnSpc>
            </a:pPr>
            <a:r>
              <a:rPr lang="es-ES" altLang="en-US" b="1" u="sng" dirty="0"/>
              <a:t>  Lección 3– </a:t>
            </a:r>
            <a:r>
              <a:rPr lang="es-ES" altLang="en-US" dirty="0"/>
              <a:t>Habilidades de presión y rechazo de los compañeros, Identificación de conductas de riesgo, Habilidades de rechazo, Reconocimiento y manejo de la presión de los compañeros, Pasos para decir “No” a los problemas.</a:t>
            </a: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6CB6E6-55D0-3640-9F59-FB99D4DBA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47"/>
    </mc:Choice>
    <mc:Fallback xmlns="">
      <p:transition spd="slow" advTm="5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98AD482-27A4-454E-8A3A-84F73CBDA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2422E2-F15A-43AE-98F1-7210710B0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02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78230" y="1107210"/>
            <a:ext cx="2188164" cy="4701244"/>
          </a:xfrm>
        </p:spPr>
        <p:txBody>
          <a:bodyPr anchor="ctr">
            <a:normAutofit/>
          </a:bodyPr>
          <a:lstStyle/>
          <a:p>
            <a:r>
              <a:rPr lang="en-US" altLang="en-US" sz="2600" dirty="0"/>
              <a:t/>
            </a:r>
            <a:br>
              <a:rPr lang="en-US" altLang="en-US" sz="2600" dirty="0"/>
            </a:br>
            <a:r>
              <a:rPr lang="en-US" altLang="en-US" sz="2600" dirty="0"/>
              <a:t>S.H.A.R.E. PLAN DE ESTUDIOS</a:t>
            </a:r>
            <a:br>
              <a:rPr lang="en-US" altLang="en-US" sz="2600" dirty="0"/>
            </a:br>
            <a:r>
              <a:rPr lang="en-US" altLang="en-US" sz="2600" dirty="0"/>
              <a:t>DEL </a:t>
            </a:r>
            <a:r>
              <a:rPr lang="en-US" altLang="en-US" sz="2600" dirty="0" smtClean="0"/>
              <a:t>5</a:t>
            </a:r>
            <a:r>
              <a:rPr lang="en-US" altLang="en-US" sz="2000" b="1" cap="none" spc="0" dirty="0" smtClean="0">
                <a:solidFill>
                  <a:schemeClr val="tx1"/>
                </a:solidFill>
                <a:latin typeface="Gill Sans MT" panose="020B0502020104020203"/>
              </a:rPr>
              <a:t>to</a:t>
            </a:r>
            <a:r>
              <a:rPr lang="en-US" altLang="en-US" sz="2600" dirty="0"/>
              <a:t>. GRADO</a:t>
            </a:r>
            <a:br>
              <a:rPr lang="en-US" altLang="en-US" sz="2600" dirty="0"/>
            </a:br>
            <a:endParaRPr lang="en-US" altLang="en-US" sz="2600" dirty="0"/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BDC8164B-5FC0-4CBD-B7AE-0CB8780FFC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75296" y="1078378"/>
            <a:ext cx="4697204" cy="4701244"/>
          </a:xfrm>
        </p:spPr>
        <p:txBody>
          <a:bodyPr anchor="ctr">
            <a:normAutofit lnSpcReduction="10000"/>
          </a:bodyPr>
          <a:lstStyle/>
          <a:p>
            <a:pPr lvl="1">
              <a:lnSpc>
                <a:spcPct val="100000"/>
              </a:lnSpc>
            </a:pPr>
            <a:r>
              <a:rPr lang="es-ES" altLang="en-US" sz="1500" b="1" u="sng" dirty="0" smtClean="0"/>
              <a:t>Lección </a:t>
            </a:r>
            <a:r>
              <a:rPr lang="es-ES" altLang="en-US" sz="1500" b="1" u="sng" dirty="0"/>
              <a:t>1 </a:t>
            </a:r>
            <a:r>
              <a:rPr lang="es-ES" altLang="en-US" sz="1500" b="1" u="sng" dirty="0" smtClean="0"/>
              <a:t>- </a:t>
            </a:r>
            <a:r>
              <a:rPr lang="es-ES" altLang="en-US" sz="1500" dirty="0" smtClean="0"/>
              <a:t>Autoestima </a:t>
            </a:r>
            <a:r>
              <a:rPr lang="es-ES" altLang="en-US" sz="1500" dirty="0"/>
              <a:t>e influencias, Cómo se desarrolla la autoestima, La construcción de una positiva imagen de sí mismo, ¿Cómo la autoestima influye en la toma de decisiones y la asunción de riesgos</a:t>
            </a:r>
          </a:p>
          <a:p>
            <a:pPr lvl="1">
              <a:lnSpc>
                <a:spcPct val="100000"/>
              </a:lnSpc>
            </a:pPr>
            <a:r>
              <a:rPr lang="es-ES" altLang="en-US" sz="1500" b="1" u="sng" dirty="0"/>
              <a:t>Lección 2- </a:t>
            </a:r>
            <a:r>
              <a:rPr lang="es-ES" altLang="en-US" sz="1500" dirty="0"/>
              <a:t>Habilidades de rechazo, influencias de los medios, superar las influencias negativas de los medios y la presión de los compañeros</a:t>
            </a:r>
          </a:p>
          <a:p>
            <a:pPr lvl="1">
              <a:lnSpc>
                <a:spcPct val="100000"/>
              </a:lnSpc>
            </a:pPr>
            <a:r>
              <a:rPr lang="es-ES" altLang="en-US" sz="1500" b="1" u="sng" dirty="0"/>
              <a:t>Lección 3- </a:t>
            </a:r>
            <a:r>
              <a:rPr lang="es-ES" altLang="en-US" sz="1500" dirty="0"/>
              <a:t>(Separado por B / G) Pubertad, Anatomía / Reproducción Biológica Masculina / Femenina, Pubertad (adolescencia), Órganos / funciones reproductivas, Abstinencia, Definición de relaciones sexuales, heterosexualidad, erección, eyaculación y emisiones nocturnas</a:t>
            </a:r>
          </a:p>
          <a:p>
            <a:pPr lvl="1">
              <a:lnSpc>
                <a:spcPct val="100000"/>
              </a:lnSpc>
            </a:pPr>
            <a:r>
              <a:rPr lang="es-ES" altLang="en-US" sz="1500" b="1" u="sng" dirty="0"/>
              <a:t>Lección 4-. </a:t>
            </a:r>
            <a:r>
              <a:rPr lang="es-ES" altLang="en-US" sz="1500" dirty="0"/>
              <a:t>Introducción al VIH / SIDA, Enfermedades transmisibles, Gérmenes, Transmisión, transmisión y síntomas de enfermedades, Prevención, Tomar buenas decisiones, Evitar la presión de los compañeros, Habilidades de rechazo</a:t>
            </a:r>
            <a:endParaRPr lang="en-US" altLang="en-US" sz="15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100A17-5479-1842-87BD-2984206E9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6"/>
    </mc:Choice>
    <mc:Fallback xmlns="">
      <p:transition spd="slow" advTm="7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numCol="2"/>
          <a:lstStyle/>
          <a:p>
            <a:r>
              <a:rPr lang="en-US" sz="2400" b="1" dirty="0" smtClean="0"/>
              <a:t>4</a:t>
            </a:r>
            <a:r>
              <a:rPr lang="en-US" sz="2400" b="1" baseline="30000" dirty="0" smtClean="0"/>
              <a:t>to.</a:t>
            </a:r>
            <a:r>
              <a:rPr lang="en-US" sz="2400" b="1" dirty="0" smtClean="0"/>
              <a:t>Grado</a:t>
            </a:r>
            <a:endParaRPr lang="en-US" sz="2400" b="1" dirty="0"/>
          </a:p>
          <a:p>
            <a:r>
              <a:rPr lang="es-ES" dirty="0"/>
              <a:t>Acerca de las niñas</a:t>
            </a:r>
          </a:p>
          <a:p>
            <a:r>
              <a:rPr lang="es-ES" dirty="0"/>
              <a:t>Acerca de los chicos</a:t>
            </a:r>
          </a:p>
          <a:p>
            <a:r>
              <a:rPr lang="es-ES" dirty="0"/>
              <a:t>Saber decir no</a:t>
            </a:r>
          </a:p>
          <a:p>
            <a:endParaRPr lang="en-US" dirty="0"/>
          </a:p>
          <a:p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 smtClean="0"/>
              <a:t>5</a:t>
            </a:r>
            <a:r>
              <a:rPr lang="en-US" sz="2400" b="1" baseline="30000" dirty="0" smtClean="0"/>
              <a:t>to</a:t>
            </a:r>
            <a:r>
              <a:rPr lang="en-US" sz="2400" b="1" dirty="0" smtClean="0"/>
              <a:t> Grado</a:t>
            </a:r>
            <a:endParaRPr lang="en-US" sz="2400" b="1" dirty="0"/>
          </a:p>
          <a:p>
            <a:r>
              <a:rPr lang="en-US" dirty="0"/>
              <a:t>Bill Nye: </a:t>
            </a:r>
            <a:r>
              <a:rPr lang="en-US" dirty="0" smtClean="0"/>
              <a:t>Gérmenes</a:t>
            </a:r>
            <a:endParaRPr lang="en-US" dirty="0"/>
          </a:p>
          <a:p>
            <a:r>
              <a:rPr lang="en-US" dirty="0" smtClean="0"/>
              <a:t>Crossing </a:t>
            </a:r>
            <a:r>
              <a:rPr lang="en-US" dirty="0"/>
              <a:t>Adolescent </a:t>
            </a:r>
            <a:r>
              <a:rPr lang="en-US" dirty="0" smtClean="0"/>
              <a:t>Bridge por el Dr</a:t>
            </a:r>
            <a:r>
              <a:rPr lang="en-US" dirty="0"/>
              <a:t>. </a:t>
            </a:r>
            <a:r>
              <a:rPr lang="en-US" dirty="0" smtClean="0"/>
              <a:t>D </a:t>
            </a:r>
            <a:endParaRPr lang="en-US" dirty="0"/>
          </a:p>
          <a:p>
            <a:r>
              <a:rPr lang="en-US" dirty="0"/>
              <a:t>Aves y abejas </a:t>
            </a:r>
            <a:r>
              <a:rPr lang="en-US" dirty="0" smtClean="0"/>
              <a:t>por el  </a:t>
            </a:r>
            <a:r>
              <a:rPr lang="en-US" dirty="0"/>
              <a:t>Dr. 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8906DC-384F-D842-BF0B-7942F5E2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21"/>
    </mc:Choice>
    <mc:Fallback xmlns="">
      <p:transition spd="slow" advTm="7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A3DA-3E9A-8C42-A528-E4F394B4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¿</a:t>
            </a:r>
            <a:r>
              <a:rPr lang="es-ES" dirty="0"/>
              <a:t>Dónde encuentro las lecciones de SHARE?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C7A6D-FDF6-4E47-A490-E8BAFC142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hlinkClick r:id="rId4"/>
            </a:endParaRPr>
          </a:p>
          <a:p>
            <a:r>
              <a:rPr lang="es-ES" sz="2800" dirty="0"/>
              <a:t>Las lecciones de SHARE se encuentran dentro de la página web del WCSD en:</a:t>
            </a:r>
            <a:endParaRPr lang="en-US" dirty="0">
              <a:hlinkClick r:id="rId4"/>
            </a:endParaRPr>
          </a:p>
          <a:p>
            <a:pPr lvl="1"/>
            <a:r>
              <a:rPr lang="en-US" sz="2800" dirty="0">
                <a:hlinkClick r:id="rId4"/>
              </a:rPr>
              <a:t>https://www.washoeschools.net/Domain/483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15231C-91E5-A644-BFBB-30272AA28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"/>
    </mc:Choice>
    <mc:Fallback xmlns="">
      <p:transition spd="slow"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214F9A-809F-5D4B-8345-D19461866A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6477"/>
            <a:ext cx="7086600" cy="6660052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BD7A11-0364-3B41-B3BB-255360EC2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5"/>
    </mc:Choice>
    <mc:Fallback xmlns="">
      <p:transition spd="slow" advTm="1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871</Words>
  <Application>Microsoft Office PowerPoint</Application>
  <PresentationFormat>On-screen Show (4:3)</PresentationFormat>
  <Paragraphs>53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Impact</vt:lpstr>
      <vt:lpstr>Badge</vt:lpstr>
      <vt:lpstr>S.H.A.R.E.  Vista Previa  para padres  (Educación sobre sexualidad, salud y responsabilidad)</vt:lpstr>
      <vt:lpstr>S.H.A.R.E. ANTECEDENTES DEL PROGRAMA</vt:lpstr>
      <vt:lpstr>LA MISIÓN DE S.H.A.R.E.</vt:lpstr>
      <vt:lpstr>LA IMPORTANCIA DE SHARE  DE ACUERDO A LA ACADEMIA AMERICANA DE PEDIATRIA…</vt:lpstr>
      <vt:lpstr>S.H.A.R.E. PLAN DE ESTUDIOS DEL 4to. GRADO</vt:lpstr>
      <vt:lpstr> S.H.A.R.E. PLAN DE ESTUDIOS DEL 5to. GRADO </vt:lpstr>
      <vt:lpstr>Videos</vt:lpstr>
      <vt:lpstr>¿Dónde encuentro las lecciones de SHARE?</vt:lpstr>
      <vt:lpstr>PowerPoint Presentation</vt:lpstr>
      <vt:lpstr>PowerPoint Presentation</vt:lpstr>
      <vt:lpstr>PowerPoint Presentation</vt:lpstr>
      <vt:lpstr>Preguntas frecuentes</vt:lpstr>
      <vt:lpstr>Para más información: contáctenos 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S.H.A.R.E.  Parent Preview  (Sexuality, Health &amp; Responsibility Education)</dc:title>
  <dc:creator>Proctor, Rochelle</dc:creator>
  <cp:lastModifiedBy>Proctor, Rochelle</cp:lastModifiedBy>
  <cp:revision>24</cp:revision>
  <dcterms:created xsi:type="dcterms:W3CDTF">2020-08-31T19:19:42Z</dcterms:created>
  <dcterms:modified xsi:type="dcterms:W3CDTF">2020-09-22T17:50:25Z</dcterms:modified>
</cp:coreProperties>
</file>